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60" r:id="rId2"/>
    <p:sldId id="363" r:id="rId3"/>
    <p:sldId id="366" r:id="rId4"/>
    <p:sldId id="369" r:id="rId5"/>
    <p:sldId id="372" r:id="rId6"/>
    <p:sldId id="375" r:id="rId7"/>
    <p:sldId id="378" r:id="rId8"/>
    <p:sldId id="381" r:id="rId9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sfarv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llemlayout 3 - markeringsfarv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ema til typografi 1 - markeringsfarv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E9639D4-E3E2-4D34-9284-5A2195B3D0D7}" styleName="Lyst layou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444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2531E-8DE4-034E-BEDC-F2E5589B4940}" type="datetimeFigureOut">
              <a:rPr lang="da-DK" smtClean="0"/>
              <a:t>14-04-2015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466B1-91C6-404A-A0A5-2A1FA41045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5785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A1882-5545-2E47-B37D-37323A996EF9}" type="datetimeFigureOut">
              <a:rPr lang="da-DK" smtClean="0"/>
              <a:t>14-04-2015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2098-5E04-A649-89FE-BC2550E88C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733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A1882-5545-2E47-B37D-37323A996EF9}" type="datetimeFigureOut">
              <a:rPr lang="da-DK" smtClean="0"/>
              <a:t>14-04-2015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2098-5E04-A649-89FE-BC2550E88C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353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A1882-5545-2E47-B37D-37323A996EF9}" type="datetimeFigureOut">
              <a:rPr lang="da-DK" smtClean="0"/>
              <a:t>14-04-2015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2098-5E04-A649-89FE-BC2550E88C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099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A1882-5545-2E47-B37D-37323A996EF9}" type="datetimeFigureOut">
              <a:rPr lang="da-DK" smtClean="0"/>
              <a:t>14-04-2015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2098-5E04-A649-89FE-BC2550E88C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706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A1882-5545-2E47-B37D-37323A996EF9}" type="datetimeFigureOut">
              <a:rPr lang="da-DK" smtClean="0"/>
              <a:t>14-04-2015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2098-5E04-A649-89FE-BC2550E88C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928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A1882-5545-2E47-B37D-37323A996EF9}" type="datetimeFigureOut">
              <a:rPr lang="da-DK" smtClean="0"/>
              <a:t>14-04-2015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2098-5E04-A649-89FE-BC2550E88C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388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A1882-5545-2E47-B37D-37323A996EF9}" type="datetimeFigureOut">
              <a:rPr lang="da-DK" smtClean="0"/>
              <a:t>14-04-2015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2098-5E04-A649-89FE-BC2550E88C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30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A1882-5545-2E47-B37D-37323A996EF9}" type="datetimeFigureOut">
              <a:rPr lang="da-DK" smtClean="0"/>
              <a:t>14-04-2015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2098-5E04-A649-89FE-BC2550E88C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780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A1882-5545-2E47-B37D-37323A996EF9}" type="datetimeFigureOut">
              <a:rPr lang="da-DK" smtClean="0"/>
              <a:t>14-04-2015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2098-5E04-A649-89FE-BC2550E88C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764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A1882-5545-2E47-B37D-37323A996EF9}" type="datetimeFigureOut">
              <a:rPr lang="da-DK" smtClean="0"/>
              <a:t>14-04-2015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2098-5E04-A649-89FE-BC2550E88C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125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A1882-5545-2E47-B37D-37323A996EF9}" type="datetimeFigureOut">
              <a:rPr lang="da-DK" smtClean="0"/>
              <a:t>14-04-2015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2098-5E04-A649-89FE-BC2550E88C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829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A1882-5545-2E47-B37D-37323A996EF9}" type="datetimeFigureOut">
              <a:rPr lang="da-DK" smtClean="0"/>
              <a:t>14-04-2015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A2098-5E04-A649-89FE-BC2550E88C3E}" type="slidenum">
              <a:rPr lang="da-DK" smtClean="0"/>
              <a:t>‹nr.›</a:t>
            </a:fld>
            <a:endParaRPr lang="da-DK"/>
          </a:p>
        </p:txBody>
      </p:sp>
      <p:pic>
        <p:nvPicPr>
          <p:cNvPr id="8" name="Billede 7" descr="Skærmbillede 2014-01-19 kl. 16.30.39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94"/>
            <a:ext cx="9144000" cy="159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Nuværende ordlyd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dirty="0" smtClean="0"/>
              <a:t>§2 </a:t>
            </a:r>
            <a:r>
              <a:rPr lang="da-DK" sz="1800" dirty="0"/>
              <a:t>Foreningens hjemsted er Vejle Kommune under Kolding ret, der er foreningens værneting. Foreningen er stiftet i henhold til lokalplan nr. 188 for et boligområde ved Hover, Gaiavej, tinglyst den 31/1-2006 og udstykning og bebyggelsesregulerende deklarationer tinglyst på matrikel nr. 5a, 9a, 6a og 6ds, Uhre by Hover. </a:t>
            </a:r>
            <a:endParaRPr lang="da-DK" sz="1800" dirty="0" smtClean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dirty="0" smtClean="0"/>
              <a:t>Foreslået ordlyd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a-DK" sz="1800" dirty="0" smtClean="0"/>
              <a:t>§2 Foreningens </a:t>
            </a:r>
            <a:r>
              <a:rPr lang="da-DK" sz="1800" dirty="0"/>
              <a:t>hjemsted er Vejle Kommune under Kolding ret, der er foreningens værneting. Foreningen er stiftet i henhold til lokalplan nr. 188 for et boligområde ved Hover, Gaiavej, tinglyst den 31/1-2006 og udstykning og bebyggelsesregulerende deklarationer tinglyst på matrikel nr. 5a, 9a, 6a og 6ds, Uhre by Hover</a:t>
            </a:r>
            <a:r>
              <a:rPr lang="da-DK" sz="1800" b="1" dirty="0"/>
              <a:t>. Foreningens adresse er den til enhver tid værende formands adresse.</a:t>
            </a:r>
          </a:p>
          <a:p>
            <a:pPr marL="0" indent="0">
              <a:buNone/>
            </a:pPr>
            <a:endParaRPr lang="da-DK" sz="1800" dirty="0"/>
          </a:p>
          <a:p>
            <a:pPr marL="0" indent="0">
              <a:buNone/>
            </a:pPr>
            <a:r>
              <a:rPr lang="da-DK" sz="1800" i="1" dirty="0" smtClean="0"/>
              <a:t>Bestyrelsen</a:t>
            </a:r>
            <a:endParaRPr lang="da-DK" sz="1800" i="1" dirty="0"/>
          </a:p>
        </p:txBody>
      </p:sp>
    </p:spTree>
    <p:extLst>
      <p:ext uri="{BB962C8B-B14F-4D97-AF65-F5344CB8AC3E}">
        <p14:creationId xmlns:p14="http://schemas.microsoft.com/office/powerpoint/2010/main" val="78541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Nuværende ordlyd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dirty="0" smtClean="0"/>
              <a:t>§7.3 </a:t>
            </a:r>
            <a:r>
              <a:rPr lang="en-US" sz="1800" dirty="0" err="1"/>
              <a:t>Ved</a:t>
            </a:r>
            <a:r>
              <a:rPr lang="en-US" sz="1800" dirty="0"/>
              <a:t> </a:t>
            </a:r>
            <a:r>
              <a:rPr lang="en-US" sz="1800" dirty="0" err="1"/>
              <a:t>ikke</a:t>
            </a:r>
            <a:r>
              <a:rPr lang="en-US" sz="1800" dirty="0"/>
              <a:t> </a:t>
            </a:r>
            <a:r>
              <a:rPr lang="en-US" sz="1800" dirty="0" err="1"/>
              <a:t>rettidig</a:t>
            </a:r>
            <a:r>
              <a:rPr lang="en-US" sz="1800" dirty="0"/>
              <a:t> </a:t>
            </a:r>
            <a:r>
              <a:rPr lang="en-US" sz="1800" dirty="0" err="1"/>
              <a:t>indbetaling</a:t>
            </a:r>
            <a:r>
              <a:rPr lang="en-US" sz="1800" dirty="0"/>
              <a:t> </a:t>
            </a:r>
            <a:r>
              <a:rPr lang="en-US" sz="1800" dirty="0" err="1"/>
              <a:t>af</a:t>
            </a:r>
            <a:r>
              <a:rPr lang="en-US" sz="1800" dirty="0"/>
              <a:t> </a:t>
            </a:r>
            <a:r>
              <a:rPr lang="en-US" sz="1800" dirty="0" err="1"/>
              <a:t>skyldige</a:t>
            </a:r>
            <a:r>
              <a:rPr lang="en-US" sz="1800" dirty="0"/>
              <a:t> </a:t>
            </a:r>
            <a:r>
              <a:rPr lang="en-US" sz="1800" dirty="0" err="1"/>
              <a:t>beløb</a:t>
            </a:r>
            <a:r>
              <a:rPr lang="en-US" sz="1800" dirty="0"/>
              <a:t> </a:t>
            </a:r>
            <a:r>
              <a:rPr lang="en-US" sz="1800" dirty="0" err="1"/>
              <a:t>skal</a:t>
            </a:r>
            <a:r>
              <a:rPr lang="en-US" sz="1800" dirty="0"/>
              <a:t> </a:t>
            </a:r>
            <a:r>
              <a:rPr lang="en-US" sz="1800" dirty="0" err="1"/>
              <a:t>det</a:t>
            </a:r>
            <a:r>
              <a:rPr lang="en-US" sz="1800" dirty="0"/>
              <a:t> </a:t>
            </a:r>
            <a:r>
              <a:rPr lang="en-US" sz="1800" dirty="0" err="1"/>
              <a:t>pågældende</a:t>
            </a:r>
            <a:r>
              <a:rPr lang="en-US" sz="1800" dirty="0"/>
              <a:t> </a:t>
            </a:r>
            <a:r>
              <a:rPr lang="en-US" sz="1800" dirty="0" err="1"/>
              <a:t>medlem</a:t>
            </a:r>
            <a:r>
              <a:rPr lang="en-US" sz="1800" dirty="0"/>
              <a:t> </a:t>
            </a:r>
            <a:r>
              <a:rPr lang="en-US" sz="1800" dirty="0" err="1"/>
              <a:t>betale</a:t>
            </a:r>
            <a:r>
              <a:rPr lang="en-US" sz="1800" dirty="0"/>
              <a:t> </a:t>
            </a:r>
            <a:r>
              <a:rPr lang="en-US" sz="1800" dirty="0" err="1"/>
              <a:t>alle</a:t>
            </a:r>
            <a:r>
              <a:rPr lang="en-US" sz="1800" dirty="0"/>
              <a:t> de med </a:t>
            </a:r>
            <a:r>
              <a:rPr lang="en-US" sz="1800" dirty="0" err="1"/>
              <a:t>inddrivelsen</a:t>
            </a:r>
            <a:r>
              <a:rPr lang="en-US" sz="1800" dirty="0"/>
              <a:t> </a:t>
            </a:r>
            <a:r>
              <a:rPr lang="en-US" sz="1800" dirty="0" err="1"/>
              <a:t>forbundne</a:t>
            </a:r>
            <a:r>
              <a:rPr lang="en-US" sz="1800" dirty="0"/>
              <a:t> </a:t>
            </a:r>
            <a:r>
              <a:rPr lang="en-US" sz="1800" dirty="0" err="1"/>
              <a:t>omkostninger</a:t>
            </a:r>
            <a:r>
              <a:rPr lang="en-US" sz="1800" dirty="0"/>
              <a:t>.</a:t>
            </a:r>
            <a:r>
              <a:rPr lang="da-DK" sz="1800" dirty="0"/>
              <a:t> </a:t>
            </a:r>
            <a:endParaRPr lang="da-DK" sz="1800" dirty="0" smtClean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dirty="0" smtClean="0"/>
              <a:t>Foreslået ordlyd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a-DK" sz="1800" dirty="0" smtClean="0"/>
              <a:t>§7.3 </a:t>
            </a:r>
            <a:r>
              <a:rPr lang="da-DK" sz="1800" dirty="0"/>
              <a:t>Ved ikke rettidig indbetaling af skyldige beløb </a:t>
            </a:r>
            <a:r>
              <a:rPr lang="da-DK" sz="1800" dirty="0" smtClean="0"/>
              <a:t>skal </a:t>
            </a:r>
            <a:r>
              <a:rPr lang="da-DK" sz="1800" b="1" dirty="0" smtClean="0"/>
              <a:t>bestyrelsen iværksætte </a:t>
            </a:r>
            <a:r>
              <a:rPr lang="da-DK" sz="1800" b="1" dirty="0"/>
              <a:t>rykkerprocedure eller retslig inddrivelse jf. de til enhver tid gældende bestemmelser i lovgivningen, herunder renteloven og inkassoloven.  Det pågældende medlem er pligtigt til at betale alle de med inddrivelsen forbundne omkostninger.</a:t>
            </a:r>
          </a:p>
          <a:p>
            <a:pPr marL="0" indent="0">
              <a:buNone/>
            </a:pPr>
            <a:endParaRPr lang="da-DK" sz="1800" dirty="0"/>
          </a:p>
          <a:p>
            <a:pPr marL="0" indent="0">
              <a:buNone/>
            </a:pPr>
            <a:r>
              <a:rPr lang="da-DK" sz="1800" i="1" dirty="0" smtClean="0"/>
              <a:t>Bestyrelsen</a:t>
            </a:r>
            <a:endParaRPr lang="da-DK" sz="1800" i="1" dirty="0"/>
          </a:p>
        </p:txBody>
      </p:sp>
    </p:spTree>
    <p:extLst>
      <p:ext uri="{BB962C8B-B14F-4D97-AF65-F5344CB8AC3E}">
        <p14:creationId xmlns:p14="http://schemas.microsoft.com/office/powerpoint/2010/main" val="59259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Nuværende ordlyd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dirty="0" smtClean="0"/>
              <a:t>§10.2 </a:t>
            </a:r>
            <a:r>
              <a:rPr lang="da-DK" sz="1800" dirty="0"/>
              <a:t>Ved ejerskifte er sælger pligtig inden 3 måneder fra overtagelsesdagen at anmelde ejerskiftet til foreningen. Såvel sælger som køber hæfter for eventuelle restancer.	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dirty="0" smtClean="0"/>
              <a:t>Foreslået ordlyd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a-DK" sz="1800" dirty="0" smtClean="0"/>
              <a:t>§10.2 </a:t>
            </a:r>
            <a:r>
              <a:rPr lang="da-DK" sz="1800" dirty="0"/>
              <a:t>Ved ejerskifte er sælger pligtig inden 3 måneder fra overtagelsesdagen at anmelde ejerskiftet til foreningen. Såvel sælger som køber hæfter for eventuelle restancer </a:t>
            </a:r>
            <a:r>
              <a:rPr lang="da-DK" sz="1800" b="1" dirty="0"/>
              <a:t>der består på tidspunktet for ejerskiftet</a:t>
            </a:r>
            <a:r>
              <a:rPr lang="da-DK" sz="1800" b="1" dirty="0" smtClean="0"/>
              <a:t>.</a:t>
            </a:r>
            <a:endParaRPr lang="da-DK" sz="1800" b="1" dirty="0"/>
          </a:p>
          <a:p>
            <a:pPr marL="0" indent="0">
              <a:buNone/>
            </a:pPr>
            <a:endParaRPr lang="da-DK" sz="1800" dirty="0"/>
          </a:p>
          <a:p>
            <a:pPr marL="0" indent="0">
              <a:buNone/>
            </a:pPr>
            <a:r>
              <a:rPr lang="da-DK" sz="1800" i="1" dirty="0" smtClean="0"/>
              <a:t>Bestyrelsen</a:t>
            </a:r>
            <a:endParaRPr lang="da-DK" sz="1800" i="1" dirty="0"/>
          </a:p>
        </p:txBody>
      </p:sp>
    </p:spTree>
    <p:extLst>
      <p:ext uri="{BB962C8B-B14F-4D97-AF65-F5344CB8AC3E}">
        <p14:creationId xmlns:p14="http://schemas.microsoft.com/office/powerpoint/2010/main" val="256902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Nuværende ordlyd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dirty="0" smtClean="0"/>
              <a:t>§13.1 </a:t>
            </a:r>
            <a:r>
              <a:rPr lang="en-US" sz="1800" dirty="0" err="1"/>
              <a:t>Ordinær</a:t>
            </a:r>
            <a:r>
              <a:rPr lang="en-US" sz="1800" dirty="0"/>
              <a:t> </a:t>
            </a:r>
            <a:r>
              <a:rPr lang="en-US" sz="1800" dirty="0" err="1"/>
              <a:t>generalforsamling</a:t>
            </a:r>
            <a:r>
              <a:rPr lang="en-US" sz="1800" dirty="0"/>
              <a:t> </a:t>
            </a:r>
            <a:r>
              <a:rPr lang="en-US" sz="1800" dirty="0" err="1"/>
              <a:t>afholdes</a:t>
            </a:r>
            <a:r>
              <a:rPr lang="en-US" sz="1800" dirty="0"/>
              <a:t> </a:t>
            </a:r>
            <a:r>
              <a:rPr lang="en-US" sz="1800" dirty="0" err="1"/>
              <a:t>hvert</a:t>
            </a:r>
            <a:r>
              <a:rPr lang="en-US" sz="1800" dirty="0"/>
              <a:t> </a:t>
            </a:r>
            <a:r>
              <a:rPr lang="en-US" sz="1800" dirty="0" err="1"/>
              <a:t>år</a:t>
            </a:r>
            <a:r>
              <a:rPr lang="en-US" sz="1800" dirty="0"/>
              <a:t> </a:t>
            </a:r>
            <a:r>
              <a:rPr lang="en-US" sz="1800" dirty="0" err="1"/>
              <a:t>inden</a:t>
            </a:r>
            <a:r>
              <a:rPr lang="en-US" sz="1800" dirty="0"/>
              <a:t> </a:t>
            </a:r>
            <a:r>
              <a:rPr lang="en-US" sz="1800" dirty="0" err="1"/>
              <a:t>udgangen</a:t>
            </a:r>
            <a:r>
              <a:rPr lang="en-US" sz="1800" dirty="0"/>
              <a:t> </a:t>
            </a:r>
            <a:r>
              <a:rPr lang="en-US" sz="1800" dirty="0" err="1"/>
              <a:t>af</a:t>
            </a:r>
            <a:r>
              <a:rPr lang="en-US" sz="1800" dirty="0"/>
              <a:t> </a:t>
            </a:r>
            <a:r>
              <a:rPr lang="en-US" sz="1800" dirty="0" err="1"/>
              <a:t>maj</a:t>
            </a:r>
            <a:r>
              <a:rPr lang="en-US" sz="1800" dirty="0"/>
              <a:t> </a:t>
            </a:r>
            <a:r>
              <a:rPr lang="en-US" sz="1800" dirty="0" err="1"/>
              <a:t>måned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Vejle</a:t>
            </a:r>
            <a:r>
              <a:rPr lang="en-US" sz="1800" dirty="0"/>
              <a:t> </a:t>
            </a:r>
            <a:r>
              <a:rPr lang="en-US" sz="1800" dirty="0" err="1"/>
              <a:t>Kommune</a:t>
            </a:r>
            <a:r>
              <a:rPr lang="en-US" sz="1800" dirty="0"/>
              <a:t>.</a:t>
            </a:r>
            <a:endParaRPr lang="da-DK" sz="1800" dirty="0"/>
          </a:p>
          <a:p>
            <a:pPr marL="0" indent="0">
              <a:buNone/>
            </a:pPr>
            <a:endParaRPr lang="da-DK" sz="1800" dirty="0" smtClean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dirty="0" smtClean="0"/>
              <a:t>Foreslået ordlyd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a-DK" sz="1800" dirty="0"/>
              <a:t>§</a:t>
            </a:r>
            <a:r>
              <a:rPr lang="da-DK" sz="1800" dirty="0" smtClean="0"/>
              <a:t>13.1 </a:t>
            </a:r>
            <a:r>
              <a:rPr lang="da-DK" sz="1800" dirty="0"/>
              <a:t>Ordinær generalforsamling afholdes hvert år </a:t>
            </a:r>
            <a:r>
              <a:rPr lang="da-DK" sz="1800" b="1" dirty="0"/>
              <a:t>inden </a:t>
            </a:r>
            <a:r>
              <a:rPr lang="da-DK" sz="1800" b="1" dirty="0" smtClean="0"/>
              <a:t>15. marts</a:t>
            </a:r>
            <a:r>
              <a:rPr lang="da-DK" sz="1800" dirty="0" smtClean="0"/>
              <a:t> </a:t>
            </a:r>
            <a:r>
              <a:rPr lang="da-DK" sz="1800" dirty="0"/>
              <a:t>i Vejle Kommune.</a:t>
            </a:r>
          </a:p>
          <a:p>
            <a:pPr marL="0" indent="0">
              <a:buNone/>
            </a:pPr>
            <a:endParaRPr lang="da-DK" sz="1800" dirty="0"/>
          </a:p>
          <a:p>
            <a:pPr marL="0" indent="0">
              <a:buNone/>
            </a:pPr>
            <a:r>
              <a:rPr lang="da-DK" sz="1800" i="1" dirty="0" smtClean="0"/>
              <a:t>Bestyrelsen</a:t>
            </a:r>
            <a:endParaRPr lang="da-DK" sz="1800" i="1" dirty="0"/>
          </a:p>
        </p:txBody>
      </p:sp>
    </p:spTree>
    <p:extLst>
      <p:ext uri="{BB962C8B-B14F-4D97-AF65-F5344CB8AC3E}">
        <p14:creationId xmlns:p14="http://schemas.microsoft.com/office/powerpoint/2010/main" val="81912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Nuværende ordlyd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dirty="0" smtClean="0"/>
              <a:t>§15.2 </a:t>
            </a:r>
            <a:r>
              <a:rPr lang="en-US" sz="1800" dirty="0" err="1"/>
              <a:t>Hver</a:t>
            </a:r>
            <a:r>
              <a:rPr lang="en-US" sz="1800" dirty="0"/>
              <a:t> </a:t>
            </a:r>
            <a:r>
              <a:rPr lang="en-US" sz="1800" dirty="0" err="1"/>
              <a:t>bolig</a:t>
            </a:r>
            <a:r>
              <a:rPr lang="en-US" sz="1800" dirty="0"/>
              <a:t> </a:t>
            </a:r>
            <a:r>
              <a:rPr lang="en-US" sz="1800" dirty="0" err="1"/>
              <a:t>har</a:t>
            </a:r>
            <a:r>
              <a:rPr lang="en-US" sz="1800" dirty="0"/>
              <a:t> 1 </a:t>
            </a:r>
            <a:r>
              <a:rPr lang="en-US" sz="1800" dirty="0" err="1"/>
              <a:t>stemme</a:t>
            </a:r>
            <a:r>
              <a:rPr lang="en-US" sz="1800" dirty="0"/>
              <a:t>. </a:t>
            </a:r>
            <a:r>
              <a:rPr lang="en-US" sz="1800" dirty="0" err="1"/>
              <a:t>Afstemningen</a:t>
            </a:r>
            <a:r>
              <a:rPr lang="en-US" sz="1800" dirty="0"/>
              <a:t> </a:t>
            </a:r>
            <a:r>
              <a:rPr lang="en-US" sz="1800" dirty="0" err="1"/>
              <a:t>sker</a:t>
            </a:r>
            <a:r>
              <a:rPr lang="en-US" sz="1800" dirty="0"/>
              <a:t> </a:t>
            </a:r>
            <a:r>
              <a:rPr lang="en-US" sz="1800" dirty="0" err="1"/>
              <a:t>ved</a:t>
            </a:r>
            <a:r>
              <a:rPr lang="en-US" sz="1800" dirty="0"/>
              <a:t> </a:t>
            </a:r>
            <a:r>
              <a:rPr lang="en-US" sz="1800" dirty="0" err="1"/>
              <a:t>håndsoprækning</a:t>
            </a:r>
            <a:r>
              <a:rPr lang="en-US" sz="1800" dirty="0"/>
              <a:t>, </a:t>
            </a:r>
            <a:r>
              <a:rPr lang="en-US" sz="1800" dirty="0" err="1"/>
              <a:t>medmindre</a:t>
            </a:r>
            <a:r>
              <a:rPr lang="en-US" sz="1800" dirty="0"/>
              <a:t> </a:t>
            </a:r>
            <a:r>
              <a:rPr lang="en-US" sz="1800" dirty="0" err="1"/>
              <a:t>generalforsamlingen</a:t>
            </a:r>
            <a:r>
              <a:rPr lang="en-US" sz="1800" dirty="0"/>
              <a:t> </a:t>
            </a:r>
            <a:r>
              <a:rPr lang="en-US" sz="1800" dirty="0" err="1"/>
              <a:t>eller</a:t>
            </a:r>
            <a:r>
              <a:rPr lang="en-US" sz="1800" dirty="0"/>
              <a:t> et </a:t>
            </a:r>
            <a:r>
              <a:rPr lang="en-US" sz="1800" dirty="0" err="1"/>
              <a:t>medlem</a:t>
            </a:r>
            <a:r>
              <a:rPr lang="en-US" sz="1800" dirty="0"/>
              <a:t> </a:t>
            </a:r>
            <a:r>
              <a:rPr lang="en-US" sz="1800" dirty="0" err="1"/>
              <a:t>ønsker</a:t>
            </a:r>
            <a:r>
              <a:rPr lang="en-US" sz="1800" dirty="0"/>
              <a:t>, at </a:t>
            </a:r>
            <a:r>
              <a:rPr lang="en-US" sz="1800" dirty="0" err="1"/>
              <a:t>afstemningen</a:t>
            </a:r>
            <a:r>
              <a:rPr lang="en-US" sz="1800" dirty="0"/>
              <a:t> </a:t>
            </a:r>
            <a:r>
              <a:rPr lang="en-US" sz="1800" dirty="0" err="1"/>
              <a:t>skal</a:t>
            </a:r>
            <a:r>
              <a:rPr lang="en-US" sz="1800" dirty="0"/>
              <a:t> </a:t>
            </a:r>
            <a:r>
              <a:rPr lang="en-US" sz="1800" dirty="0" err="1"/>
              <a:t>være</a:t>
            </a:r>
            <a:r>
              <a:rPr lang="en-US" sz="1800" dirty="0"/>
              <a:t> </a:t>
            </a:r>
            <a:r>
              <a:rPr lang="en-US" sz="1800" dirty="0" err="1"/>
              <a:t>skriftlig</a:t>
            </a:r>
            <a:r>
              <a:rPr lang="en-US" sz="1800" dirty="0"/>
              <a:t>.</a:t>
            </a:r>
            <a:endParaRPr lang="da-DK" sz="1800" dirty="0"/>
          </a:p>
          <a:p>
            <a:pPr marL="0" indent="0">
              <a:buNone/>
            </a:pPr>
            <a:endParaRPr lang="da-DK" sz="1800" dirty="0" smtClean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dirty="0" smtClean="0"/>
              <a:t>Foreslået ordlyd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a-DK" sz="1800" dirty="0" smtClean="0"/>
              <a:t>§15.2 </a:t>
            </a:r>
            <a:r>
              <a:rPr lang="da-DK" sz="1800" dirty="0"/>
              <a:t>Hver </a:t>
            </a:r>
            <a:r>
              <a:rPr lang="da-DK" sz="1800" b="1" dirty="0"/>
              <a:t>ejendom</a:t>
            </a:r>
            <a:r>
              <a:rPr lang="da-DK" sz="1800" dirty="0"/>
              <a:t> har 1 stemme. Afstemningen sker ved håndsoprækning, medmindre generalforsamlingen eller </a:t>
            </a:r>
            <a:r>
              <a:rPr lang="da-DK" sz="1800" b="1" dirty="0"/>
              <a:t>en majoritet af de tilstedeværende medlemmer ønsker, at afstemningen skal være skriftlig</a:t>
            </a:r>
            <a:r>
              <a:rPr lang="da-DK" sz="1800" b="1" dirty="0" smtClean="0"/>
              <a:t>.</a:t>
            </a:r>
            <a:endParaRPr lang="da-DK" sz="1800" b="1" dirty="0"/>
          </a:p>
          <a:p>
            <a:pPr marL="0" indent="0">
              <a:buNone/>
            </a:pPr>
            <a:endParaRPr lang="da-DK" sz="1800" dirty="0"/>
          </a:p>
          <a:p>
            <a:pPr marL="0" indent="0">
              <a:buNone/>
            </a:pPr>
            <a:r>
              <a:rPr lang="da-DK" sz="1800" i="1" dirty="0" smtClean="0"/>
              <a:t>Bestyrelsen</a:t>
            </a:r>
            <a:endParaRPr lang="da-DK" sz="1800" i="1" dirty="0"/>
          </a:p>
        </p:txBody>
      </p:sp>
    </p:spTree>
    <p:extLst>
      <p:ext uri="{BB962C8B-B14F-4D97-AF65-F5344CB8AC3E}">
        <p14:creationId xmlns:p14="http://schemas.microsoft.com/office/powerpoint/2010/main" val="332185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Nuværende ordlyd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dirty="0" smtClean="0"/>
              <a:t>§15.4 </a:t>
            </a:r>
            <a:r>
              <a:rPr lang="en-US" sz="1800" dirty="0" err="1"/>
              <a:t>Beslutninger</a:t>
            </a:r>
            <a:r>
              <a:rPr lang="en-US" sz="1800" dirty="0"/>
              <a:t> </a:t>
            </a:r>
            <a:r>
              <a:rPr lang="en-US" sz="1800" dirty="0" err="1"/>
              <a:t>på</a:t>
            </a:r>
            <a:r>
              <a:rPr lang="en-US" sz="1800" dirty="0"/>
              <a:t> </a:t>
            </a:r>
            <a:r>
              <a:rPr lang="en-US" sz="1800" dirty="0" err="1"/>
              <a:t>generalforsamlingen</a:t>
            </a:r>
            <a:r>
              <a:rPr lang="en-US" sz="1800" dirty="0"/>
              <a:t> </a:t>
            </a:r>
            <a:r>
              <a:rPr lang="en-US" sz="1800" dirty="0" err="1"/>
              <a:t>træffes</a:t>
            </a:r>
            <a:r>
              <a:rPr lang="en-US" sz="1800" dirty="0"/>
              <a:t> </a:t>
            </a:r>
            <a:r>
              <a:rPr lang="en-US" sz="1800" dirty="0" err="1"/>
              <a:t>ved</a:t>
            </a:r>
            <a:r>
              <a:rPr lang="en-US" sz="1800" dirty="0"/>
              <a:t> </a:t>
            </a:r>
            <a:r>
              <a:rPr lang="en-US" sz="1800" dirty="0" err="1"/>
              <a:t>simpelt</a:t>
            </a:r>
            <a:r>
              <a:rPr lang="en-US" sz="1800" dirty="0"/>
              <a:t> </a:t>
            </a:r>
            <a:r>
              <a:rPr lang="en-US" sz="1800" dirty="0" err="1"/>
              <a:t>flertal</a:t>
            </a:r>
            <a:r>
              <a:rPr lang="en-US" sz="1800" dirty="0"/>
              <a:t>, </a:t>
            </a:r>
            <a:r>
              <a:rPr lang="en-US" sz="1800" dirty="0" err="1"/>
              <a:t>medmindre</a:t>
            </a:r>
            <a:r>
              <a:rPr lang="en-US" sz="1800" dirty="0"/>
              <a:t> </a:t>
            </a:r>
            <a:r>
              <a:rPr lang="en-US" sz="1800" dirty="0" err="1"/>
              <a:t>vedtægten</a:t>
            </a:r>
            <a:r>
              <a:rPr lang="en-US" sz="1800" dirty="0"/>
              <a:t> </a:t>
            </a:r>
            <a:r>
              <a:rPr lang="en-US" sz="1800" dirty="0" err="1"/>
              <a:t>bestemmer</a:t>
            </a:r>
            <a:r>
              <a:rPr lang="en-US" sz="1800" dirty="0"/>
              <a:t> </a:t>
            </a:r>
            <a:r>
              <a:rPr lang="en-US" sz="1800" dirty="0" err="1"/>
              <a:t>andet</a:t>
            </a:r>
            <a:r>
              <a:rPr lang="en-US" sz="1800" dirty="0"/>
              <a:t>. </a:t>
            </a:r>
            <a:r>
              <a:rPr lang="en-US" sz="1800" dirty="0" err="1"/>
              <a:t>Ved</a:t>
            </a:r>
            <a:r>
              <a:rPr lang="en-US" sz="1800" dirty="0"/>
              <a:t> </a:t>
            </a:r>
            <a:r>
              <a:rPr lang="en-US" sz="1800" dirty="0" err="1"/>
              <a:t>stemmelighed</a:t>
            </a:r>
            <a:r>
              <a:rPr lang="en-US" sz="1800" dirty="0"/>
              <a:t> </a:t>
            </a:r>
            <a:r>
              <a:rPr lang="en-US" sz="1800" dirty="0" err="1"/>
              <a:t>er</a:t>
            </a:r>
            <a:r>
              <a:rPr lang="en-US" sz="1800" dirty="0"/>
              <a:t> </a:t>
            </a:r>
            <a:r>
              <a:rPr lang="en-US" sz="1800" dirty="0" err="1"/>
              <a:t>formandens</a:t>
            </a:r>
            <a:r>
              <a:rPr lang="en-US" sz="1800" dirty="0"/>
              <a:t> </a:t>
            </a:r>
            <a:r>
              <a:rPr lang="en-US" sz="1800" dirty="0" err="1"/>
              <a:t>stemme</a:t>
            </a:r>
            <a:r>
              <a:rPr lang="en-US" sz="1800" dirty="0"/>
              <a:t> </a:t>
            </a:r>
            <a:r>
              <a:rPr lang="en-US" sz="1800" dirty="0" err="1"/>
              <a:t>afgørende</a:t>
            </a:r>
            <a:r>
              <a:rPr lang="en-US" sz="1800" dirty="0"/>
              <a:t>. </a:t>
            </a:r>
            <a:r>
              <a:rPr lang="en-US" sz="1800" dirty="0" err="1"/>
              <a:t>Blanke</a:t>
            </a:r>
            <a:r>
              <a:rPr lang="en-US" sz="1800" dirty="0"/>
              <a:t> stemmer </a:t>
            </a:r>
            <a:r>
              <a:rPr lang="en-US" sz="1800" dirty="0" err="1"/>
              <a:t>medregnes</a:t>
            </a:r>
            <a:r>
              <a:rPr lang="en-US" sz="1800" dirty="0"/>
              <a:t> </a:t>
            </a:r>
            <a:r>
              <a:rPr lang="en-US" sz="1800" dirty="0" err="1"/>
              <a:t>ikke</a:t>
            </a:r>
            <a:r>
              <a:rPr lang="en-US" sz="1800" dirty="0"/>
              <a:t>.</a:t>
            </a:r>
            <a:endParaRPr lang="da-DK" sz="1800" dirty="0"/>
          </a:p>
          <a:p>
            <a:pPr marL="0" indent="0">
              <a:buNone/>
            </a:pPr>
            <a:endParaRPr lang="da-DK" sz="1800" dirty="0" smtClean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dirty="0" smtClean="0"/>
              <a:t>Foreslået ordlyd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a-DK" sz="1800" dirty="0" smtClean="0"/>
              <a:t>§15.4 </a:t>
            </a:r>
            <a:r>
              <a:rPr lang="da-DK" sz="1800" dirty="0"/>
              <a:t>Beslutninger på generalforsamlingen træffes ved simpelt flertal, medmindre vedtægten bestemmer andet. </a:t>
            </a:r>
            <a:r>
              <a:rPr lang="da-DK" sz="1800" b="1" dirty="0"/>
              <a:t>Ved stemmelighed bortfalder forslaget</a:t>
            </a:r>
            <a:r>
              <a:rPr lang="da-DK" sz="1800" dirty="0"/>
              <a:t>. Blanke stemmer medregnes ikke.</a:t>
            </a:r>
          </a:p>
          <a:p>
            <a:pPr marL="0" indent="0">
              <a:buNone/>
            </a:pPr>
            <a:endParaRPr lang="da-DK" sz="1800" dirty="0"/>
          </a:p>
          <a:p>
            <a:pPr marL="0" indent="0">
              <a:buNone/>
            </a:pPr>
            <a:r>
              <a:rPr lang="da-DK" sz="1800" i="1" dirty="0" smtClean="0"/>
              <a:t>Bestyrelsen</a:t>
            </a:r>
            <a:endParaRPr lang="da-DK" sz="1800" i="1" dirty="0"/>
          </a:p>
        </p:txBody>
      </p:sp>
    </p:spTree>
    <p:extLst>
      <p:ext uri="{BB962C8B-B14F-4D97-AF65-F5344CB8AC3E}">
        <p14:creationId xmlns:p14="http://schemas.microsoft.com/office/powerpoint/2010/main" val="109486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Nuværende ordlyd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dirty="0" smtClean="0"/>
              <a:t>§15.5 </a:t>
            </a:r>
            <a:r>
              <a:rPr lang="en-US" sz="1800" dirty="0"/>
              <a:t>Over </a:t>
            </a:r>
            <a:r>
              <a:rPr lang="en-US" sz="1800" dirty="0" err="1"/>
              <a:t>det</a:t>
            </a:r>
            <a:r>
              <a:rPr lang="en-US" sz="1800" dirty="0"/>
              <a:t> </a:t>
            </a:r>
            <a:r>
              <a:rPr lang="en-US" sz="1800" dirty="0" err="1"/>
              <a:t>på</a:t>
            </a:r>
            <a:r>
              <a:rPr lang="en-US" sz="1800" dirty="0"/>
              <a:t> </a:t>
            </a:r>
            <a:r>
              <a:rPr lang="en-US" sz="1800" dirty="0" err="1"/>
              <a:t>generalforsamlingen</a:t>
            </a:r>
            <a:r>
              <a:rPr lang="en-US" sz="1800" dirty="0"/>
              <a:t> </a:t>
            </a:r>
            <a:r>
              <a:rPr lang="en-US" sz="1800" dirty="0" err="1"/>
              <a:t>passerede</a:t>
            </a:r>
            <a:r>
              <a:rPr lang="en-US" sz="1800" dirty="0"/>
              <a:t>, </a:t>
            </a:r>
            <a:r>
              <a:rPr lang="en-US" sz="1800" dirty="0" err="1"/>
              <a:t>skal</a:t>
            </a:r>
            <a:r>
              <a:rPr lang="en-US" sz="1800" dirty="0"/>
              <a:t> der </a:t>
            </a:r>
            <a:r>
              <a:rPr lang="en-US" sz="1800" dirty="0" err="1"/>
              <a:t>udarbejdes</a:t>
            </a:r>
            <a:r>
              <a:rPr lang="en-US" sz="1800" dirty="0"/>
              <a:t> et </a:t>
            </a:r>
            <a:r>
              <a:rPr lang="en-US" sz="1800" dirty="0" err="1"/>
              <a:t>referat</a:t>
            </a:r>
            <a:r>
              <a:rPr lang="en-US" sz="1800" dirty="0"/>
              <a:t>, der </a:t>
            </a:r>
            <a:r>
              <a:rPr lang="en-US" sz="1800" dirty="0" err="1"/>
              <a:t>underskrives</a:t>
            </a:r>
            <a:r>
              <a:rPr lang="en-US" sz="1800" dirty="0"/>
              <a:t> </a:t>
            </a:r>
            <a:r>
              <a:rPr lang="en-US" sz="1800" dirty="0" err="1"/>
              <a:t>af</a:t>
            </a:r>
            <a:r>
              <a:rPr lang="en-US" sz="1800" dirty="0"/>
              <a:t> </a:t>
            </a:r>
            <a:r>
              <a:rPr lang="en-US" sz="1800" dirty="0" err="1"/>
              <a:t>dirigenten</a:t>
            </a:r>
            <a:r>
              <a:rPr lang="en-US" sz="1800" dirty="0"/>
              <a:t> </a:t>
            </a:r>
            <a:r>
              <a:rPr lang="en-US" sz="1800" dirty="0" err="1"/>
              <a:t>og</a:t>
            </a:r>
            <a:r>
              <a:rPr lang="en-US" sz="1800" dirty="0"/>
              <a:t> </a:t>
            </a:r>
            <a:r>
              <a:rPr lang="en-US" sz="1800" dirty="0" err="1"/>
              <a:t>formanden</a:t>
            </a:r>
            <a:r>
              <a:rPr lang="en-US" sz="1800" dirty="0"/>
              <a:t>, </a:t>
            </a:r>
            <a:r>
              <a:rPr lang="en-US" sz="1800" dirty="0" err="1"/>
              <a:t>hvorefter</a:t>
            </a:r>
            <a:r>
              <a:rPr lang="en-US" sz="1800" dirty="0"/>
              <a:t> den </a:t>
            </a:r>
            <a:r>
              <a:rPr lang="en-US" sz="1800" dirty="0" err="1"/>
              <a:t>har</a:t>
            </a:r>
            <a:r>
              <a:rPr lang="en-US" sz="1800" dirty="0"/>
              <a:t> </a:t>
            </a:r>
            <a:r>
              <a:rPr lang="en-US" sz="1800" dirty="0" err="1"/>
              <a:t>fuld</a:t>
            </a:r>
            <a:r>
              <a:rPr lang="en-US" sz="1800" dirty="0"/>
              <a:t> </a:t>
            </a:r>
            <a:r>
              <a:rPr lang="en-US" sz="1800" dirty="0" err="1"/>
              <a:t>beviskraft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enhver</a:t>
            </a:r>
            <a:r>
              <a:rPr lang="en-US" sz="1800" dirty="0"/>
              <a:t> </a:t>
            </a:r>
            <a:r>
              <a:rPr lang="en-US" sz="1800" dirty="0" err="1"/>
              <a:t>henseende</a:t>
            </a:r>
            <a:r>
              <a:rPr lang="en-US" sz="1800" dirty="0" smtClean="0"/>
              <a:t>.</a:t>
            </a:r>
            <a:endParaRPr lang="da-DK" sz="1800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dirty="0" smtClean="0"/>
              <a:t>Foreslået ordlyd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a-DK" sz="1800" dirty="0" smtClean="0"/>
              <a:t>§15.5 </a:t>
            </a:r>
            <a:r>
              <a:rPr lang="da-DK" sz="1800" dirty="0"/>
              <a:t>Over det på generalforsamlingen passerede, skal der udarbejdes et referat, </a:t>
            </a:r>
            <a:r>
              <a:rPr lang="da-DK" sz="1800" b="1" dirty="0"/>
              <a:t>der underskrives af dirigenten</a:t>
            </a:r>
            <a:r>
              <a:rPr lang="da-DK" sz="1800" dirty="0"/>
              <a:t>, hvorefter den har fuld beviskraft i enhver henseende.</a:t>
            </a:r>
          </a:p>
          <a:p>
            <a:pPr marL="0" indent="0">
              <a:buNone/>
            </a:pPr>
            <a:endParaRPr lang="da-DK" sz="1800" dirty="0"/>
          </a:p>
          <a:p>
            <a:pPr marL="0" indent="0">
              <a:buNone/>
            </a:pPr>
            <a:r>
              <a:rPr lang="da-DK" sz="1800" i="1" dirty="0" smtClean="0"/>
              <a:t>Bestyrelsen</a:t>
            </a:r>
            <a:endParaRPr lang="da-DK" sz="1800" i="1" dirty="0"/>
          </a:p>
        </p:txBody>
      </p:sp>
    </p:spTree>
    <p:extLst>
      <p:ext uri="{BB962C8B-B14F-4D97-AF65-F5344CB8AC3E}">
        <p14:creationId xmlns:p14="http://schemas.microsoft.com/office/powerpoint/2010/main" val="184459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Nuværende ordlyd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dirty="0" smtClean="0"/>
              <a:t>§17 </a:t>
            </a:r>
            <a:r>
              <a:rPr lang="en-US" sz="1800" dirty="0" err="1"/>
              <a:t>Andelsforeningerne</a:t>
            </a:r>
            <a:r>
              <a:rPr lang="en-US" sz="1800" dirty="0"/>
              <a:t> </a:t>
            </a:r>
            <a:r>
              <a:rPr lang="en-US" sz="1800" dirty="0" err="1"/>
              <a:t>har</a:t>
            </a:r>
            <a:r>
              <a:rPr lang="en-US" sz="1800" dirty="0"/>
              <a:t> </a:t>
            </a:r>
            <a:r>
              <a:rPr lang="en-US" sz="1800" dirty="0" err="1"/>
              <a:t>tilsammen</a:t>
            </a:r>
            <a:r>
              <a:rPr lang="en-US" sz="1800" dirty="0"/>
              <a:t> </a:t>
            </a:r>
            <a:r>
              <a:rPr lang="en-US" sz="1800" dirty="0" err="1"/>
              <a:t>krav</a:t>
            </a:r>
            <a:r>
              <a:rPr lang="en-US" sz="1800" dirty="0"/>
              <a:t> </a:t>
            </a:r>
            <a:r>
              <a:rPr lang="en-US" sz="1800" dirty="0" err="1"/>
              <a:t>på</a:t>
            </a:r>
            <a:r>
              <a:rPr lang="en-US" sz="1800" dirty="0"/>
              <a:t> 1 </a:t>
            </a:r>
            <a:r>
              <a:rPr lang="en-US" sz="1800" dirty="0" err="1"/>
              <a:t>bestyrelsesmedlem</a:t>
            </a:r>
            <a:r>
              <a:rPr lang="en-US" sz="1800" dirty="0" smtClean="0"/>
              <a:t>.</a:t>
            </a:r>
            <a:endParaRPr lang="da-DK" sz="1800" dirty="0"/>
          </a:p>
          <a:p>
            <a:pPr marL="0" indent="0">
              <a:buNone/>
            </a:pPr>
            <a:endParaRPr lang="da-DK" sz="1800" dirty="0" smtClean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dirty="0" smtClean="0"/>
              <a:t>Foreslået ordlyd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a-DK" sz="1800" dirty="0" smtClean="0"/>
              <a:t>Udgår</a:t>
            </a:r>
          </a:p>
          <a:p>
            <a:pPr marL="0" indent="0">
              <a:buNone/>
            </a:pPr>
            <a:endParaRPr lang="da-DK" sz="1800" dirty="0"/>
          </a:p>
          <a:p>
            <a:pPr marL="0" indent="0">
              <a:buNone/>
            </a:pPr>
            <a:r>
              <a:rPr lang="da-DK" sz="1800" i="1" dirty="0" smtClean="0"/>
              <a:t>Bestyrelsen</a:t>
            </a:r>
            <a:endParaRPr lang="da-DK" sz="1800" i="1" dirty="0"/>
          </a:p>
        </p:txBody>
      </p:sp>
    </p:spTree>
    <p:extLst>
      <p:ext uri="{BB962C8B-B14F-4D97-AF65-F5344CB8AC3E}">
        <p14:creationId xmlns:p14="http://schemas.microsoft.com/office/powerpoint/2010/main" val="66718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etbyen">
  <a:themeElements>
    <a:clrScheme name="Elemente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Planetbyen.potx</Template>
  <TotalTime>1293</TotalTime>
  <Words>482</Words>
  <Application>Microsoft Office PowerPoint</Application>
  <PresentationFormat>Skærmshow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Planetbyen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Henrik Søndergaard</dc:creator>
  <cp:lastModifiedBy>Asger</cp:lastModifiedBy>
  <cp:revision>90</cp:revision>
  <cp:lastPrinted>2014-01-19T18:08:11Z</cp:lastPrinted>
  <dcterms:created xsi:type="dcterms:W3CDTF">2014-01-19T15:31:15Z</dcterms:created>
  <dcterms:modified xsi:type="dcterms:W3CDTF">2015-04-14T20:18:25Z</dcterms:modified>
</cp:coreProperties>
</file>