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40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A19E7-136A-4E9D-A934-4580420829B2}" type="datetimeFigureOut">
              <a:rPr lang="da-DK" smtClean="0"/>
              <a:t>15-04-2015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1A29-4E6D-4567-A6B9-3D1A391146F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484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D1A29-4E6D-4567-A6B9-3D1A391146FE}" type="slidenum">
              <a:rPr lang="da-DK" smtClean="0"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D1A29-4E6D-4567-A6B9-3D1A391146FE}" type="slidenum">
              <a:rPr lang="da-DK" smtClean="0"/>
              <a:t>2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A35-B9A3-40A5-928B-57924B555324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8AA-8EF4-4C2A-8590-F5872D49D60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562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A35-B9A3-40A5-928B-57924B555324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8AA-8EF4-4C2A-8590-F5872D49D60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576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A35-B9A3-40A5-928B-57924B555324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8AA-8EF4-4C2A-8590-F5872D49D60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57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A35-B9A3-40A5-928B-57924B555324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8AA-8EF4-4C2A-8590-F5872D49D60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719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A35-B9A3-40A5-928B-57924B555324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8AA-8EF4-4C2A-8590-F5872D49D60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88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A35-B9A3-40A5-928B-57924B555324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8AA-8EF4-4C2A-8590-F5872D49D60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215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A35-B9A3-40A5-928B-57924B555324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8AA-8EF4-4C2A-8590-F5872D49D60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752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A35-B9A3-40A5-928B-57924B555324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8AA-8EF4-4C2A-8590-F5872D49D60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141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A35-B9A3-40A5-928B-57924B555324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8AA-8EF4-4C2A-8590-F5872D49D60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30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A35-B9A3-40A5-928B-57924B555324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8AA-8EF4-4C2A-8590-F5872D49D60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28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EA35-B9A3-40A5-928B-57924B555324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A8AA-8EF4-4C2A-8590-F5872D49D60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601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4EA35-B9A3-40A5-928B-57924B555324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A8AA-8EF4-4C2A-8590-F5872D49D60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805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7772400" cy="720080"/>
          </a:xfrm>
        </p:spPr>
        <p:txBody>
          <a:bodyPr>
            <a:normAutofit/>
          </a:bodyPr>
          <a:lstStyle/>
          <a:p>
            <a:pPr algn="l"/>
            <a:r>
              <a:rPr lang="da-DK" sz="3000" b="1" dirty="0" smtClean="0"/>
              <a:t>Arbejdsgruppe Helhedsplan</a:t>
            </a:r>
            <a:endParaRPr lang="da-DK" sz="3000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157192"/>
            <a:ext cx="1517872" cy="1350906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53" y="2852936"/>
            <a:ext cx="1541531" cy="1933079"/>
          </a:xfrm>
          <a:prstGeom prst="rect">
            <a:avLst/>
          </a:prstGeom>
        </p:spPr>
      </p:pic>
      <p:sp>
        <p:nvSpPr>
          <p:cNvPr id="7" name="Kombinationstegning 6"/>
          <p:cNvSpPr/>
          <p:nvPr/>
        </p:nvSpPr>
        <p:spPr>
          <a:xfrm>
            <a:off x="5508104" y="2564904"/>
            <a:ext cx="9727" cy="175098"/>
          </a:xfrm>
          <a:custGeom>
            <a:avLst/>
            <a:gdLst>
              <a:gd name="connsiteX0" fmla="*/ 0 w 9727"/>
              <a:gd name="connsiteY0" fmla="*/ 175098 h 175098"/>
              <a:gd name="connsiteX1" fmla="*/ 9727 w 9727"/>
              <a:gd name="connsiteY1" fmla="*/ 0 h 17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27" h="175098">
                <a:moveTo>
                  <a:pt x="0" y="175098"/>
                </a:moveTo>
                <a:lnTo>
                  <a:pt x="9727" y="0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27" name="Picture 3" descr="C:\Documents and Settings\INSJMH.BUNDLE1\Skrivebord\Kort - JMH2015-04-07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2931" y="1219448"/>
            <a:ext cx="10914955" cy="8186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92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7772400" cy="720080"/>
          </a:xfrm>
        </p:spPr>
        <p:txBody>
          <a:bodyPr>
            <a:normAutofit/>
          </a:bodyPr>
          <a:lstStyle/>
          <a:p>
            <a:pPr algn="l"/>
            <a:r>
              <a:rPr lang="da-DK" sz="3000" b="1" dirty="0" smtClean="0"/>
              <a:t>Fitnessområde</a:t>
            </a:r>
            <a:endParaRPr lang="da-DK" sz="3000" b="1" dirty="0"/>
          </a:p>
        </p:txBody>
      </p:sp>
      <p:pic>
        <p:nvPicPr>
          <p:cNvPr id="1033" name="Billed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192" y="4099888"/>
            <a:ext cx="3476625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Billed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501" y="3952250"/>
            <a:ext cx="188595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Billed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618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illed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342" y="867766"/>
            <a:ext cx="2657475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97795"/>
            <a:ext cx="24878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da-DK" alt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397835" y="867766"/>
            <a:ext cx="71287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a-DK" alt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stk. Kropshævningsstativ (kr. 5.000)</a:t>
            </a: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a-DK" alt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stk. Balancebom (kr. 5.000)</a:t>
            </a: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a-DK" alt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stk. Mavebænk (kr. 2.500)</a:t>
            </a: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a-DK" alt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stk. Skulderpres (kr. 7.500)</a:t>
            </a: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a-DK" alt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Belægning (Kr. 2.000 – stenmel koster kr. 1.000 pr. 20 </a:t>
            </a:r>
            <a:r>
              <a:rPr kumimoji="0" lang="da-DK" altLang="da-D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kvm</a:t>
            </a:r>
            <a:r>
              <a:rPr kumimoji="0" lang="da-DK" alt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a-DK" alt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Såfremt der er krav om faldsand, så må der laves en ”sandkasse” til fitnessområdet. Alternativt stenmelsbelægning, så man ikke får våde sko.</a:t>
            </a: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a-DK" altLang="da-D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Kan vi få godkendt kr. 25.000 til udstyr og belægning, så må det være tilstrækkeligt til at komme i gang i 2015. Området kan senere udvides.</a:t>
            </a:r>
            <a:endParaRPr kumimoji="0" lang="da-DK" alt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56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116</Words>
  <Application>Microsoft Office PowerPoint</Application>
  <PresentationFormat>Skærmshow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Arbejdsgruppe Helhedsplan</vt:lpstr>
      <vt:lpstr>Fitnessområde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Arbejdsgruppe Helhedsplan</dc:title>
  <dc:creator>Michael Christensen</dc:creator>
  <cp:lastModifiedBy>Asger</cp:lastModifiedBy>
  <cp:revision>6</cp:revision>
  <dcterms:created xsi:type="dcterms:W3CDTF">2015-04-06T19:08:04Z</dcterms:created>
  <dcterms:modified xsi:type="dcterms:W3CDTF">2015-04-15T19:14:34Z</dcterms:modified>
</cp:coreProperties>
</file>